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8F82"/>
    <a:srgbClr val="B967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7" autoAdjust="0"/>
    <p:restoredTop sz="94660"/>
  </p:normalViewPr>
  <p:slideViewPr>
    <p:cSldViewPr>
      <p:cViewPr>
        <p:scale>
          <a:sx n="200" d="100"/>
          <a:sy n="200" d="100"/>
        </p:scale>
        <p:origin x="426" y="19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676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0AD85-10D3-44C8-95A7-3B510ECA5B60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A68ED-0E71-4AA8-B676-421FB859B8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E8F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228600" y="3048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-762000" y="8382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990600" y="11430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1524000" y="16002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-1752600" y="19050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-2286000" y="24384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2514600" y="27432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2895600" y="32766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3124200" y="35814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-4572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38200" y="-11430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" y="-8382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05000" y="-16764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76400" y="-13716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90800" y="-25146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-22098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91000" y="-25908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962400" y="-22860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0" y="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28600" y="3048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-228600" y="-3048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219200" y="3810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447800" y="6858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209800" y="9906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438400" y="12954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590800" y="19812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819400" y="22860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3429000" y="26670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657600" y="29718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-1371600" y="-8382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-1143000" y="-5334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-2133600" y="-15240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-1905000" y="-12192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-2514600" y="-25146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-2286000" y="-22098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-3048000" y="-33528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-2819400" y="-3048000"/>
            <a:ext cx="9144000" cy="6858000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Sydney Basilonia</dc:creator>
  <cp:lastModifiedBy>Sydney Basilonia</cp:lastModifiedBy>
  <cp:revision>3</cp:revision>
  <dcterms:created xsi:type="dcterms:W3CDTF">2016-11-21T20:11:50Z</dcterms:created>
  <dcterms:modified xsi:type="dcterms:W3CDTF">2016-11-21T20:34:32Z</dcterms:modified>
</cp:coreProperties>
</file>